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8B1DA-4DB0-406C-B471-19852E759D91}" v="14" dt="2026-10-02T16:31:24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6" d="100"/>
          <a:sy n="16" d="100"/>
        </p:scale>
        <p:origin x="259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hur Ayres Neto" userId="03c6233c1d2437ac" providerId="LiveId" clId="{88C74B4E-BA8C-4A80-9787-74C0D1B0CAEF}"/>
    <pc:docChg chg="undo custSel modSld">
      <pc:chgData name="Arthur Ayres Neto" userId="03c6233c1d2437ac" providerId="LiveId" clId="{88C74B4E-BA8C-4A80-9787-74C0D1B0CAEF}" dt="2026-10-02T16:31:24.421" v="1354"/>
      <pc:docMkLst>
        <pc:docMk/>
      </pc:docMkLst>
      <pc:sldChg chg="addSp delSp modSp mod">
        <pc:chgData name="Arthur Ayres Neto" userId="03c6233c1d2437ac" providerId="LiveId" clId="{88C74B4E-BA8C-4A80-9787-74C0D1B0CAEF}" dt="2026-10-02T16:31:24.421" v="1354"/>
        <pc:sldMkLst>
          <pc:docMk/>
          <pc:sldMk cId="2727770502" sldId="256"/>
        </pc:sldMkLst>
        <pc:spChg chg="add del mod">
          <ac:chgData name="Arthur Ayres Neto" userId="03c6233c1d2437ac" providerId="LiveId" clId="{88C74B4E-BA8C-4A80-9787-74C0D1B0CAEF}" dt="2026-10-02T15:40:57.472" v="7"/>
          <ac:spMkLst>
            <pc:docMk/>
            <pc:sldMk cId="2727770502" sldId="256"/>
            <ac:spMk id="6" creationId="{E7645E63-34C4-F195-CCF2-AC6BB51167DF}"/>
          </ac:spMkLst>
        </pc:spChg>
        <pc:spChg chg="add mod">
          <ac:chgData name="Arthur Ayres Neto" userId="03c6233c1d2437ac" providerId="LiveId" clId="{88C74B4E-BA8C-4A80-9787-74C0D1B0CAEF}" dt="2026-10-02T16:03:21.914" v="321" actId="1076"/>
          <ac:spMkLst>
            <pc:docMk/>
            <pc:sldMk cId="2727770502" sldId="256"/>
            <ac:spMk id="9" creationId="{BC74AD94-F8A1-1396-C2D7-1053ACDCC063}"/>
          </ac:spMkLst>
        </pc:spChg>
        <pc:spChg chg="del mod">
          <ac:chgData name="Arthur Ayres Neto" userId="03c6233c1d2437ac" providerId="LiveId" clId="{88C74B4E-BA8C-4A80-9787-74C0D1B0CAEF}" dt="2026-10-02T15:49:24.489" v="178" actId="478"/>
          <ac:spMkLst>
            <pc:docMk/>
            <pc:sldMk cId="2727770502" sldId="256"/>
            <ac:spMk id="11" creationId="{9E177C64-D1E6-3C30-A1B8-7A3F05F37F25}"/>
          </ac:spMkLst>
        </pc:spChg>
        <pc:spChg chg="add del mod">
          <ac:chgData name="Arthur Ayres Neto" userId="03c6233c1d2437ac" providerId="LiveId" clId="{88C74B4E-BA8C-4A80-9787-74C0D1B0CAEF}" dt="2026-10-02T16:31:05.845" v="1352"/>
          <ac:spMkLst>
            <pc:docMk/>
            <pc:sldMk cId="2727770502" sldId="256"/>
            <ac:spMk id="13" creationId="{A9C78DB3-C927-37F5-6AD4-9AF03CEDD558}"/>
          </ac:spMkLst>
        </pc:spChg>
        <pc:spChg chg="add del">
          <ac:chgData name="Arthur Ayres Neto" userId="03c6233c1d2437ac" providerId="LiveId" clId="{88C74B4E-BA8C-4A80-9787-74C0D1B0CAEF}" dt="2026-10-02T15:50:04.373" v="183" actId="478"/>
          <ac:spMkLst>
            <pc:docMk/>
            <pc:sldMk cId="2727770502" sldId="256"/>
            <ac:spMk id="15" creationId="{1F907589-058D-8BBF-860E-1C62A560816F}"/>
          </ac:spMkLst>
        </pc:spChg>
        <pc:spChg chg="del">
          <ac:chgData name="Arthur Ayres Neto" userId="03c6233c1d2437ac" providerId="LiveId" clId="{88C74B4E-BA8C-4A80-9787-74C0D1B0CAEF}" dt="2026-10-02T15:50:07.001" v="184" actId="478"/>
          <ac:spMkLst>
            <pc:docMk/>
            <pc:sldMk cId="2727770502" sldId="256"/>
            <ac:spMk id="17" creationId="{2A87B373-D5A4-6306-CF9C-F88AD0DCEFD7}"/>
          </ac:spMkLst>
        </pc:spChg>
        <pc:spChg chg="add del">
          <ac:chgData name="Arthur Ayres Neto" userId="03c6233c1d2437ac" providerId="LiveId" clId="{88C74B4E-BA8C-4A80-9787-74C0D1B0CAEF}" dt="2026-10-02T15:50:26.834" v="187" actId="478"/>
          <ac:spMkLst>
            <pc:docMk/>
            <pc:sldMk cId="2727770502" sldId="256"/>
            <ac:spMk id="19" creationId="{7547F0F8-57A1-BD59-BE98-838CC7C567D9}"/>
          </ac:spMkLst>
        </pc:spChg>
        <pc:spChg chg="add del">
          <ac:chgData name="Arthur Ayres Neto" userId="03c6233c1d2437ac" providerId="LiveId" clId="{88C74B4E-BA8C-4A80-9787-74C0D1B0CAEF}" dt="2026-10-02T15:50:24" v="186" actId="478"/>
          <ac:spMkLst>
            <pc:docMk/>
            <pc:sldMk cId="2727770502" sldId="256"/>
            <ac:spMk id="21" creationId="{1B42C67D-5C82-F361-E0CB-9E4AC3F1317A}"/>
          </ac:spMkLst>
        </pc:spChg>
        <pc:spChg chg="add del">
          <ac:chgData name="Arthur Ayres Neto" userId="03c6233c1d2437ac" providerId="LiveId" clId="{88C74B4E-BA8C-4A80-9787-74C0D1B0CAEF}" dt="2026-10-02T15:53:30.334" v="220" actId="478"/>
          <ac:spMkLst>
            <pc:docMk/>
            <pc:sldMk cId="2727770502" sldId="256"/>
            <ac:spMk id="23" creationId="{BAFF5177-2265-FFDE-DE19-57EEE8AA0164}"/>
          </ac:spMkLst>
        </pc:spChg>
        <pc:spChg chg="del">
          <ac:chgData name="Arthur Ayres Neto" userId="03c6233c1d2437ac" providerId="LiveId" clId="{88C74B4E-BA8C-4A80-9787-74C0D1B0CAEF}" dt="2026-10-02T15:53:30.334" v="220" actId="478"/>
          <ac:spMkLst>
            <pc:docMk/>
            <pc:sldMk cId="2727770502" sldId="256"/>
            <ac:spMk id="25" creationId="{60A3D054-8C5D-21A3-7038-B04A1EA763D0}"/>
          </ac:spMkLst>
        </pc:spChg>
        <pc:spChg chg="del mod">
          <ac:chgData name="Arthur Ayres Neto" userId="03c6233c1d2437ac" providerId="LiveId" clId="{88C74B4E-BA8C-4A80-9787-74C0D1B0CAEF}" dt="2026-10-02T16:11:48.686" v="558" actId="478"/>
          <ac:spMkLst>
            <pc:docMk/>
            <pc:sldMk cId="2727770502" sldId="256"/>
            <ac:spMk id="27" creationId="{B668C9A3-C53A-5FC1-757E-90C646D09E09}"/>
          </ac:spMkLst>
        </pc:spChg>
        <pc:spChg chg="add mod">
          <ac:chgData name="Arthur Ayres Neto" userId="03c6233c1d2437ac" providerId="LiveId" clId="{88C74B4E-BA8C-4A80-9787-74C0D1B0CAEF}" dt="2026-10-02T16:11:39.479" v="557" actId="20577"/>
          <ac:spMkLst>
            <pc:docMk/>
            <pc:sldMk cId="2727770502" sldId="256"/>
            <ac:spMk id="29" creationId="{C6F49799-6AF5-2178-574F-A98E2FD39F8F}"/>
          </ac:spMkLst>
        </pc:spChg>
        <pc:spChg chg="add mod">
          <ac:chgData name="Arthur Ayres Neto" userId="03c6233c1d2437ac" providerId="LiveId" clId="{88C74B4E-BA8C-4A80-9787-74C0D1B0CAEF}" dt="2026-10-02T16:17:52.412" v="770" actId="14100"/>
          <ac:spMkLst>
            <pc:docMk/>
            <pc:sldMk cId="2727770502" sldId="256"/>
            <ac:spMk id="31" creationId="{ABE64521-7D15-670F-6FFF-06E4ECCDAA92}"/>
          </ac:spMkLst>
        </pc:spChg>
        <pc:spChg chg="add del">
          <ac:chgData name="Arthur Ayres Neto" userId="03c6233c1d2437ac" providerId="LiveId" clId="{88C74B4E-BA8C-4A80-9787-74C0D1B0CAEF}" dt="2026-10-02T15:49:55.280" v="182" actId="478"/>
          <ac:spMkLst>
            <pc:docMk/>
            <pc:sldMk cId="2727770502" sldId="256"/>
            <ac:spMk id="33" creationId="{3E8F82F4-41FA-6415-39CD-E08A3E9F21E3}"/>
          </ac:spMkLst>
        </pc:spChg>
        <pc:spChg chg="add del">
          <ac:chgData name="Arthur Ayres Neto" userId="03c6233c1d2437ac" providerId="LiveId" clId="{88C74B4E-BA8C-4A80-9787-74C0D1B0CAEF}" dt="2026-10-02T15:46:29.339" v="64" actId="478"/>
          <ac:spMkLst>
            <pc:docMk/>
            <pc:sldMk cId="2727770502" sldId="256"/>
            <ac:spMk id="35" creationId="{DAC68017-E994-086B-0AE2-651EAD481183}"/>
          </ac:spMkLst>
        </pc:spChg>
        <pc:spChg chg="add del mod">
          <ac:chgData name="Arthur Ayres Neto" userId="03c6233c1d2437ac" providerId="LiveId" clId="{88C74B4E-BA8C-4A80-9787-74C0D1B0CAEF}" dt="2026-10-02T15:51:59.695" v="192" actId="478"/>
          <ac:spMkLst>
            <pc:docMk/>
            <pc:sldMk cId="2727770502" sldId="256"/>
            <ac:spMk id="37" creationId="{F10092F3-756D-8DAF-1551-65F6AE25D47F}"/>
          </ac:spMkLst>
        </pc:spChg>
        <pc:spChg chg="add del">
          <ac:chgData name="Arthur Ayres Neto" userId="03c6233c1d2437ac" providerId="LiveId" clId="{88C74B4E-BA8C-4A80-9787-74C0D1B0CAEF}" dt="2026-10-02T15:53:20.832" v="219" actId="478"/>
          <ac:spMkLst>
            <pc:docMk/>
            <pc:sldMk cId="2727770502" sldId="256"/>
            <ac:spMk id="39" creationId="{F5038D02-1AEB-D5A3-C037-D53AC70DEC2C}"/>
          </ac:spMkLst>
        </pc:spChg>
        <pc:spChg chg="del">
          <ac:chgData name="Arthur Ayres Neto" userId="03c6233c1d2437ac" providerId="LiveId" clId="{88C74B4E-BA8C-4A80-9787-74C0D1B0CAEF}" dt="2026-10-02T16:08:01.733" v="464" actId="478"/>
          <ac:spMkLst>
            <pc:docMk/>
            <pc:sldMk cId="2727770502" sldId="256"/>
            <ac:spMk id="41" creationId="{5DFC25DD-A095-B454-E13D-A404E41A3B4A}"/>
          </ac:spMkLst>
        </pc:spChg>
        <pc:spChg chg="del">
          <ac:chgData name="Arthur Ayres Neto" userId="03c6233c1d2437ac" providerId="LiveId" clId="{88C74B4E-BA8C-4A80-9787-74C0D1B0CAEF}" dt="2026-10-02T15:50:56.961" v="188" actId="478"/>
          <ac:spMkLst>
            <pc:docMk/>
            <pc:sldMk cId="2727770502" sldId="256"/>
            <ac:spMk id="43" creationId="{35FD6102-207C-416D-14FF-608603DD6C7D}"/>
          </ac:spMkLst>
        </pc:spChg>
        <pc:spChg chg="add del mod">
          <ac:chgData name="Arthur Ayres Neto" userId="03c6233c1d2437ac" providerId="LiveId" clId="{88C74B4E-BA8C-4A80-9787-74C0D1B0CAEF}" dt="2026-10-02T15:50:24" v="186" actId="478"/>
          <ac:spMkLst>
            <pc:docMk/>
            <pc:sldMk cId="2727770502" sldId="256"/>
            <ac:spMk id="44" creationId="{43DA7360-314D-1F28-13BE-ED5A451863C1}"/>
          </ac:spMkLst>
        </pc:spChg>
        <pc:spChg chg="add del mod">
          <ac:chgData name="Arthur Ayres Neto" userId="03c6233c1d2437ac" providerId="LiveId" clId="{88C74B4E-BA8C-4A80-9787-74C0D1B0CAEF}" dt="2026-10-02T15:54:30.058" v="250" actId="478"/>
          <ac:spMkLst>
            <pc:docMk/>
            <pc:sldMk cId="2727770502" sldId="256"/>
            <ac:spMk id="46" creationId="{1E25DE56-18CF-3DC0-89FE-7D1B54F7C9BA}"/>
          </ac:spMkLst>
        </pc:spChg>
        <pc:spChg chg="add del mod">
          <ac:chgData name="Arthur Ayres Neto" userId="03c6233c1d2437ac" providerId="LiveId" clId="{88C74B4E-BA8C-4A80-9787-74C0D1B0CAEF}" dt="2026-10-02T15:59:44.596" v="283" actId="478"/>
          <ac:spMkLst>
            <pc:docMk/>
            <pc:sldMk cId="2727770502" sldId="256"/>
            <ac:spMk id="48" creationId="{2F2A7B60-7050-3739-1B34-D290C68740B2}"/>
          </ac:spMkLst>
        </pc:spChg>
        <pc:spChg chg="add del mod">
          <ac:chgData name="Arthur Ayres Neto" userId="03c6233c1d2437ac" providerId="LiveId" clId="{88C74B4E-BA8C-4A80-9787-74C0D1B0CAEF}" dt="2026-10-02T16:03:39.197" v="324" actId="478"/>
          <ac:spMkLst>
            <pc:docMk/>
            <pc:sldMk cId="2727770502" sldId="256"/>
            <ac:spMk id="50" creationId="{B7227774-D369-E38B-C5C1-ED90BCF92FE2}"/>
          </ac:spMkLst>
        </pc:spChg>
        <pc:spChg chg="add mod">
          <ac:chgData name="Arthur Ayres Neto" userId="03c6233c1d2437ac" providerId="LiveId" clId="{88C74B4E-BA8C-4A80-9787-74C0D1B0CAEF}" dt="2026-10-02T16:30:55.224" v="1351" actId="20577"/>
          <ac:spMkLst>
            <pc:docMk/>
            <pc:sldMk cId="2727770502" sldId="256"/>
            <ac:spMk id="54" creationId="{CD608151-7C44-285B-F7C1-08704046D402}"/>
          </ac:spMkLst>
        </pc:spChg>
        <pc:spChg chg="add del mod">
          <ac:chgData name="Arthur Ayres Neto" userId="03c6233c1d2437ac" providerId="LiveId" clId="{88C74B4E-BA8C-4A80-9787-74C0D1B0CAEF}" dt="2026-10-02T16:12:26.834" v="559" actId="21"/>
          <ac:spMkLst>
            <pc:docMk/>
            <pc:sldMk cId="2727770502" sldId="256"/>
            <ac:spMk id="56" creationId="{16BCBCB3-2BA3-BBBD-179D-8BB3F69FD139}"/>
          </ac:spMkLst>
        </pc:spChg>
        <pc:spChg chg="add del mod">
          <ac:chgData name="Arthur Ayres Neto" userId="03c6233c1d2437ac" providerId="LiveId" clId="{88C74B4E-BA8C-4A80-9787-74C0D1B0CAEF}" dt="2026-10-02T16:14:36.149" v="708" actId="478"/>
          <ac:spMkLst>
            <pc:docMk/>
            <pc:sldMk cId="2727770502" sldId="256"/>
            <ac:spMk id="57" creationId="{FF9A6040-F875-F63A-00DE-434B120288FA}"/>
          </ac:spMkLst>
        </pc:spChg>
        <pc:spChg chg="add del mod">
          <ac:chgData name="Arthur Ayres Neto" userId="03c6233c1d2437ac" providerId="LiveId" clId="{88C74B4E-BA8C-4A80-9787-74C0D1B0CAEF}" dt="2026-10-02T16:17:00.167" v="764" actId="478"/>
          <ac:spMkLst>
            <pc:docMk/>
            <pc:sldMk cId="2727770502" sldId="256"/>
            <ac:spMk id="59" creationId="{1FFDCFE1-7DD9-425E-4D87-AF06CA490BC2}"/>
          </ac:spMkLst>
        </pc:spChg>
        <pc:spChg chg="add mod">
          <ac:chgData name="Arthur Ayres Neto" userId="03c6233c1d2437ac" providerId="LiveId" clId="{88C74B4E-BA8C-4A80-9787-74C0D1B0CAEF}" dt="2026-10-02T16:31:17.448" v="1353"/>
          <ac:spMkLst>
            <pc:docMk/>
            <pc:sldMk cId="2727770502" sldId="256"/>
            <ac:spMk id="61" creationId="{10AAE514-63EC-F0F6-EC0A-365868C8B666}"/>
          </ac:spMkLst>
        </pc:spChg>
        <pc:spChg chg="add del mod">
          <ac:chgData name="Arthur Ayres Neto" userId="03c6233c1d2437ac" providerId="LiveId" clId="{88C74B4E-BA8C-4A80-9787-74C0D1B0CAEF}" dt="2026-10-02T16:15:14.240" v="714" actId="478"/>
          <ac:spMkLst>
            <pc:docMk/>
            <pc:sldMk cId="2727770502" sldId="256"/>
            <ac:spMk id="63" creationId="{FF12C52A-CB68-99D4-74A4-70475E6AD7D4}"/>
          </ac:spMkLst>
        </pc:spChg>
        <pc:spChg chg="add del mod">
          <ac:chgData name="Arthur Ayres Neto" userId="03c6233c1d2437ac" providerId="LiveId" clId="{88C74B4E-BA8C-4A80-9787-74C0D1B0CAEF}" dt="2026-10-02T16:15:09.427" v="713"/>
          <ac:spMkLst>
            <pc:docMk/>
            <pc:sldMk cId="2727770502" sldId="256"/>
            <ac:spMk id="64" creationId="{06C96F4D-6D5E-0B2F-FBD5-9C8BFE9EB4A4}"/>
          </ac:spMkLst>
        </pc:spChg>
        <pc:spChg chg="add mod">
          <ac:chgData name="Arthur Ayres Neto" userId="03c6233c1d2437ac" providerId="LiveId" clId="{88C74B4E-BA8C-4A80-9787-74C0D1B0CAEF}" dt="2026-10-02T16:16:48.745" v="763" actId="692"/>
          <ac:spMkLst>
            <pc:docMk/>
            <pc:sldMk cId="2727770502" sldId="256"/>
            <ac:spMk id="65" creationId="{EA5AC901-FE5C-9C03-796D-FB1415DC8A68}"/>
          </ac:spMkLst>
        </pc:spChg>
        <pc:spChg chg="add mod">
          <ac:chgData name="Arthur Ayres Neto" userId="03c6233c1d2437ac" providerId="LiveId" clId="{88C74B4E-BA8C-4A80-9787-74C0D1B0CAEF}" dt="2026-10-02T16:17:29.204" v="766" actId="1076"/>
          <ac:spMkLst>
            <pc:docMk/>
            <pc:sldMk cId="2727770502" sldId="256"/>
            <ac:spMk id="67" creationId="{A191F7EA-F7F1-2CE1-3C91-3B3805111F88}"/>
          </ac:spMkLst>
        </pc:spChg>
        <pc:spChg chg="add mod">
          <ac:chgData name="Arthur Ayres Neto" userId="03c6233c1d2437ac" providerId="LiveId" clId="{88C74B4E-BA8C-4A80-9787-74C0D1B0CAEF}" dt="2026-10-02T16:18:04.384" v="772" actId="1076"/>
          <ac:spMkLst>
            <pc:docMk/>
            <pc:sldMk cId="2727770502" sldId="256"/>
            <ac:spMk id="69" creationId="{0BE04610-23CE-4AA8-D97F-848202840E52}"/>
          </ac:spMkLst>
        </pc:spChg>
        <pc:spChg chg="add mod">
          <ac:chgData name="Arthur Ayres Neto" userId="03c6233c1d2437ac" providerId="LiveId" clId="{88C74B4E-BA8C-4A80-9787-74C0D1B0CAEF}" dt="2026-10-02T16:20:43.570" v="962" actId="948"/>
          <ac:spMkLst>
            <pc:docMk/>
            <pc:sldMk cId="2727770502" sldId="256"/>
            <ac:spMk id="71" creationId="{9E367018-564A-3087-BAD3-5023B6DCF77B}"/>
          </ac:spMkLst>
        </pc:spChg>
        <pc:spChg chg="add mod">
          <ac:chgData name="Arthur Ayres Neto" userId="03c6233c1d2437ac" providerId="LiveId" clId="{88C74B4E-BA8C-4A80-9787-74C0D1B0CAEF}" dt="2026-10-02T16:31:24.421" v="1354"/>
          <ac:spMkLst>
            <pc:docMk/>
            <pc:sldMk cId="2727770502" sldId="256"/>
            <ac:spMk id="73" creationId="{48A3F0AA-A739-74EA-98B1-32CCAAAEAF91}"/>
          </ac:spMkLst>
        </pc:spChg>
        <pc:picChg chg="add del mod">
          <ac:chgData name="Arthur Ayres Neto" userId="03c6233c1d2437ac" providerId="LiveId" clId="{88C74B4E-BA8C-4A80-9787-74C0D1B0CAEF}" dt="2026-10-02T15:40:28.279" v="4" actId="21"/>
          <ac:picMkLst>
            <pc:docMk/>
            <pc:sldMk cId="2727770502" sldId="256"/>
            <ac:picMk id="5" creationId="{11CDE2E4-4F5B-21D8-33A4-804361B58085}"/>
          </ac:picMkLst>
        </pc:picChg>
        <pc:picChg chg="add del">
          <ac:chgData name="Arthur Ayres Neto" userId="03c6233c1d2437ac" providerId="LiveId" clId="{88C74B4E-BA8C-4A80-9787-74C0D1B0CAEF}" dt="2026-10-02T16:02:47.943" v="314" actId="478"/>
          <ac:picMkLst>
            <pc:docMk/>
            <pc:sldMk cId="2727770502" sldId="256"/>
            <ac:picMk id="8" creationId="{C9D32C6D-25AC-5047-8818-E8A1353D138C}"/>
          </ac:picMkLst>
        </pc:picChg>
        <pc:picChg chg="add mod">
          <ac:chgData name="Arthur Ayres Neto" userId="03c6233c1d2437ac" providerId="LiveId" clId="{88C74B4E-BA8C-4A80-9787-74C0D1B0CAEF}" dt="2026-10-02T16:03:05.593" v="318" actId="14100"/>
          <ac:picMkLst>
            <pc:docMk/>
            <pc:sldMk cId="2727770502" sldId="256"/>
            <ac:picMk id="52" creationId="{AEE1E091-E671-F4C7-873A-EF0547286CA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48732-56C8-44E8-BC32-5CA7254ACC01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54A47-207C-4B8A-8750-1B17D827A12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206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054A47-207C-4B8A-8750-1B17D827A12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28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668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78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2014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26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14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649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715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913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4877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777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29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5F5913-8A70-4615-803A-62A1CCEE033C}" type="datetimeFigureOut">
              <a:rPr lang="pt-BR" smtClean="0"/>
              <a:t>02/10/2026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59834C-0FD7-4F10-8036-9329220F6C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28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BC74AD94-F8A1-1396-C2D7-1053ACDCC063}"/>
              </a:ext>
            </a:extLst>
          </p:cNvPr>
          <p:cNvSpPr txBox="1"/>
          <p:nvPr/>
        </p:nvSpPr>
        <p:spPr>
          <a:xfrm>
            <a:off x="1520997" y="5306041"/>
            <a:ext cx="27233217" cy="2438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32138" lvl="0" indent="-3098800" algn="ctr">
              <a:lnSpc>
                <a:spcPct val="111875"/>
              </a:lnSpc>
            </a:pPr>
            <a:r>
              <a:rPr lang="pt-BR" sz="48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TÍTULO (Fonte: </a:t>
            </a:r>
            <a:r>
              <a:rPr lang="pt-BR" sz="48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48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negrito, tamanho 42)</a:t>
            </a:r>
            <a:endParaRPr lang="pt-BR" sz="4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132138" lvl="0" indent="-3098800" algn="ctr">
              <a:lnSpc>
                <a:spcPct val="144354"/>
              </a:lnSpc>
            </a:pPr>
            <a:r>
              <a:rPr lang="pt-BR" sz="36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Autores (</a:t>
            </a:r>
            <a:r>
              <a:rPr lang="pt-BR" sz="360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6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36)</a:t>
            </a:r>
            <a:endParaRPr lang="pt-BR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132138" lvl="0" indent="-3098800" algn="ctr">
              <a:lnSpc>
                <a:spcPct val="165740"/>
              </a:lnSpc>
            </a:pPr>
            <a:r>
              <a:rPr lang="pt-BR" sz="3200" i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Instituições  (</a:t>
            </a:r>
            <a:r>
              <a:rPr lang="pt-BR" sz="3200" i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i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Itálico, 32)</a:t>
            </a:r>
            <a:endParaRPr lang="pt-BR" sz="32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90;p1">
            <a:extLst>
              <a:ext uri="{FF2B5EF4-FFF2-40B4-BE49-F238E27FC236}">
                <a16:creationId xmlns:a16="http://schemas.microsoft.com/office/drawing/2014/main" id="{A9C78DB3-C927-37F5-6AD4-9AF03CEDD558}"/>
              </a:ext>
            </a:extLst>
          </p:cNvPr>
          <p:cNvSpPr txBox="1"/>
          <p:nvPr/>
        </p:nvSpPr>
        <p:spPr>
          <a:xfrm>
            <a:off x="548859" y="8811137"/>
            <a:ext cx="29129036" cy="39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4935"/>
              </a:lnSpc>
            </a:pP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INTRODUÇÃO (</a:t>
            </a:r>
            <a:r>
              <a:rPr lang="pt-BR" sz="3200" b="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MAIÚCULA, negrito, 36, justificado)</a:t>
            </a:r>
            <a:endParaRPr lang="pt-BR" sz="3200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988" lvl="0" indent="912813" algn="just">
              <a:lnSpc>
                <a:spcPct val="114935"/>
              </a:lnSpc>
            </a:pPr>
            <a:r>
              <a:rPr lang="pt-BR" sz="3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quantidade de seções e o título de cada uma é livre. Os títulos colocados aqui são apenas sugestões. Apenas o tipo de fonte deve ser estritamente seguido. A quantidade, a posição e o tamanho das figuras também é livre.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 (</a:t>
            </a:r>
            <a:r>
              <a:rPr lang="pt-BR" sz="3200" b="0" i="0" u="none" strike="noStrike" cap="none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32, justificado) 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Google Shape;98;p1">
            <a:extLst>
              <a:ext uri="{FF2B5EF4-FFF2-40B4-BE49-F238E27FC236}">
                <a16:creationId xmlns:a16="http://schemas.microsoft.com/office/drawing/2014/main" id="{C6F49799-6AF5-2178-574F-A98E2FD39F8F}"/>
              </a:ext>
            </a:extLst>
          </p:cNvPr>
          <p:cNvSpPr txBox="1"/>
          <p:nvPr/>
        </p:nvSpPr>
        <p:spPr>
          <a:xfrm>
            <a:off x="573087" y="40091406"/>
            <a:ext cx="29129036" cy="220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6988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Referências(</a:t>
            </a:r>
            <a:r>
              <a:rPr lang="pt-BR" sz="2800" b="1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28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MAIÚSCULA, 28, negrito)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w (</a:t>
            </a:r>
            <a:r>
              <a:rPr lang="pt-BR" sz="24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24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24)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Google Shape;99;p1">
            <a:extLst>
              <a:ext uri="{FF2B5EF4-FFF2-40B4-BE49-F238E27FC236}">
                <a16:creationId xmlns:a16="http://schemas.microsoft.com/office/drawing/2014/main" id="{ABE64521-7D15-670F-6FFF-06E4ECCDAA92}"/>
              </a:ext>
            </a:extLst>
          </p:cNvPr>
          <p:cNvSpPr txBox="1"/>
          <p:nvPr/>
        </p:nvSpPr>
        <p:spPr>
          <a:xfrm>
            <a:off x="1383424" y="23923242"/>
            <a:ext cx="1282243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29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Figura X. Legenda. (</a:t>
            </a:r>
            <a:r>
              <a:rPr lang="pt-BR" sz="32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32, centralizado)</a:t>
            </a:r>
            <a:endParaRPr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2" name="Imagem 51">
            <a:extLst>
              <a:ext uri="{FF2B5EF4-FFF2-40B4-BE49-F238E27FC236}">
                <a16:creationId xmlns:a16="http://schemas.microsoft.com/office/drawing/2014/main" id="{AEE1E091-E671-F4C7-873A-EF0547286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30275214" cy="4837295"/>
          </a:xfrm>
          <a:prstGeom prst="rect">
            <a:avLst/>
          </a:prstGeom>
        </p:spPr>
      </p:pic>
      <p:sp>
        <p:nvSpPr>
          <p:cNvPr id="54" name="Google Shape;90;p1">
            <a:extLst>
              <a:ext uri="{FF2B5EF4-FFF2-40B4-BE49-F238E27FC236}">
                <a16:creationId xmlns:a16="http://schemas.microsoft.com/office/drawing/2014/main" id="{CD608151-7C44-285B-F7C1-08704046D402}"/>
              </a:ext>
            </a:extLst>
          </p:cNvPr>
          <p:cNvSpPr txBox="1"/>
          <p:nvPr/>
        </p:nvSpPr>
        <p:spPr>
          <a:xfrm>
            <a:off x="573087" y="13541703"/>
            <a:ext cx="29129036" cy="4512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4935"/>
              </a:lnSpc>
            </a:pP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MATERIAIS e MÉTODOS (</a:t>
            </a:r>
            <a:r>
              <a:rPr lang="pt-BR" sz="3200" b="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MAIÚCULA, negrito, 36, justificado)</a:t>
            </a:r>
            <a:endParaRPr lang="pt-BR" sz="3200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988" lvl="0" indent="912813" algn="just">
              <a:lnSpc>
                <a:spcPct val="114935"/>
              </a:lnSpc>
            </a:pPr>
            <a:r>
              <a:rPr lang="pt-BR" sz="3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quantidade de seções e o título de cada uma é livre. Os títulos colocados aqui são apenas sugestões. Apenas o tipo de fonte deve ser estritamente seguido. A quantidade, a posição e o tamanho das figuras também é livre.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 (</a:t>
            </a:r>
            <a:r>
              <a:rPr lang="pt-BR" sz="3200" b="0" i="0" u="none" strike="noStrike" cap="none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32, justificado) 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31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90;p1">
            <a:extLst>
              <a:ext uri="{FF2B5EF4-FFF2-40B4-BE49-F238E27FC236}">
                <a16:creationId xmlns:a16="http://schemas.microsoft.com/office/drawing/2014/main" id="{10AAE514-63EC-F0F6-EC0A-365868C8B666}"/>
              </a:ext>
            </a:extLst>
          </p:cNvPr>
          <p:cNvSpPr txBox="1"/>
          <p:nvPr/>
        </p:nvSpPr>
        <p:spPr>
          <a:xfrm>
            <a:off x="548858" y="25158277"/>
            <a:ext cx="29129036" cy="4512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4935"/>
              </a:lnSpc>
            </a:pP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RESULTADOS e DISCUSSÕES (</a:t>
            </a:r>
            <a:r>
              <a:rPr lang="pt-BR" sz="3200" b="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MAIÚCULA, negrito, 36, justificado)</a:t>
            </a:r>
            <a:endParaRPr lang="pt-BR" sz="3200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988" lvl="0" indent="912813" algn="just">
              <a:lnSpc>
                <a:spcPct val="114935"/>
              </a:lnSpc>
            </a:pPr>
            <a:r>
              <a:rPr lang="pt-BR" sz="3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quantidade de seções e o título de cada uma é livre. Os títulos colocados aqui são apenas sugestões. Apenas o tipo de fonte deve ser estritamente seguido. A quantidade, a posição e o tamanho das figuras também é livre.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 (</a:t>
            </a:r>
            <a:r>
              <a:rPr lang="pt-BR" sz="3200" b="0" i="0" u="none" strike="noStrike" cap="none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32, justificado) 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31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EA5AC901-FE5C-9C03-796D-FB1415DC8A68}"/>
              </a:ext>
            </a:extLst>
          </p:cNvPr>
          <p:cNvSpPr txBox="1"/>
          <p:nvPr/>
        </p:nvSpPr>
        <p:spPr>
          <a:xfrm>
            <a:off x="1520997" y="18124719"/>
            <a:ext cx="12684860" cy="5816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FIGURA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A191F7EA-F7F1-2CE1-3C91-3B3805111F88}"/>
              </a:ext>
            </a:extLst>
          </p:cNvPr>
          <p:cNvSpPr txBox="1"/>
          <p:nvPr/>
        </p:nvSpPr>
        <p:spPr>
          <a:xfrm>
            <a:off x="16069357" y="18124719"/>
            <a:ext cx="12684860" cy="58169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6600" dirty="0"/>
              <a:t>FIGURA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69" name="Google Shape;99;p1">
            <a:extLst>
              <a:ext uri="{FF2B5EF4-FFF2-40B4-BE49-F238E27FC236}">
                <a16:creationId xmlns:a16="http://schemas.microsoft.com/office/drawing/2014/main" id="{0BE04610-23CE-4AA8-D97F-848202840E52}"/>
              </a:ext>
            </a:extLst>
          </p:cNvPr>
          <p:cNvSpPr txBox="1"/>
          <p:nvPr/>
        </p:nvSpPr>
        <p:spPr>
          <a:xfrm>
            <a:off x="15137605" y="24011938"/>
            <a:ext cx="1282243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29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Figura X. Legenda. (</a:t>
            </a:r>
            <a:r>
              <a:rPr lang="pt-BR" sz="3200" b="0" i="0" u="none" strike="noStrike" cap="none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32, centralizado)</a:t>
            </a:r>
            <a:endParaRPr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Google Shape;90;p1">
            <a:extLst>
              <a:ext uri="{FF2B5EF4-FFF2-40B4-BE49-F238E27FC236}">
                <a16:creationId xmlns:a16="http://schemas.microsoft.com/office/drawing/2014/main" id="{9E367018-564A-3087-BAD3-5023B6DCF77B}"/>
              </a:ext>
            </a:extLst>
          </p:cNvPr>
          <p:cNvSpPr txBox="1"/>
          <p:nvPr/>
        </p:nvSpPr>
        <p:spPr>
          <a:xfrm>
            <a:off x="701258" y="38046960"/>
            <a:ext cx="29129036" cy="2247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4935"/>
              </a:lnSpc>
            </a:pPr>
            <a:r>
              <a:rPr lang="pt-BR" sz="32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AGRADECIMENTOS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(</a:t>
            </a:r>
            <a:r>
              <a:rPr lang="pt-BR" sz="3200" b="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MAIÚCULA, negrito, 36, justificado)</a:t>
            </a:r>
            <a:endParaRPr lang="pt-BR" sz="3200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xxxxxxxxxxxxxxxxxxxxxxxxxxxxxxxxxxxxxxxxxxxxxxxxxxxxxxxxxxxxxxxxxxxxxxxxxxxxxxxxxxxxxxxxxxxxxxxxxxxxxxxxxxxxxxxxxxxxxxxxxxxxxxxxxxxxxxxxxxxxxxxxxxxxxxxxxxxxxxxxxxxxxxxxxxxxxxxxxxxxxxxxxxxxxxxxxxxxxxxxxxxxxxxxxxxxxxxxxxxxxxxxxxxxxxxxxxxxxxxxxxxxxxxxxxxxxxxxxxxxx. (</a:t>
            </a:r>
            <a:r>
              <a:rPr lang="pt-BR" sz="3200" b="0" i="0" u="none" strike="noStrike" cap="none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32) 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31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90;p1">
            <a:extLst>
              <a:ext uri="{FF2B5EF4-FFF2-40B4-BE49-F238E27FC236}">
                <a16:creationId xmlns:a16="http://schemas.microsoft.com/office/drawing/2014/main" id="{48A3F0AA-A739-74EA-98B1-32CCAAAEAF91}"/>
              </a:ext>
            </a:extLst>
          </p:cNvPr>
          <p:cNvSpPr txBox="1"/>
          <p:nvPr/>
        </p:nvSpPr>
        <p:spPr>
          <a:xfrm>
            <a:off x="548858" y="30061218"/>
            <a:ext cx="29129036" cy="4512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lnSpc>
                <a:spcPct val="114935"/>
              </a:lnSpc>
            </a:pPr>
            <a:r>
              <a:rPr lang="pt-BR" sz="3200" b="1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CONCLUSÕES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(</a:t>
            </a:r>
            <a:r>
              <a:rPr lang="pt-BR" sz="3200" b="1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1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MAIÚCULA, negrito, 36, justificado)</a:t>
            </a:r>
            <a:endParaRPr lang="pt-BR" sz="3200" noProof="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26988" lvl="0" indent="912813" algn="just">
              <a:lnSpc>
                <a:spcPct val="114935"/>
              </a:lnSpc>
            </a:pPr>
            <a:r>
              <a:rPr lang="pt-BR" sz="32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 quantidade de seções e o título de cada uma é livre. Os títulos colocados aqui são apenas sugestões. Apenas o tipo de fonte deve ser estritamente seguido. A quantidade, a posição e o tamanho das figuras também é livre.</a:t>
            </a:r>
            <a:endParaRPr lang="pt-B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xxxxxxxxxxxxxxxxxxxxxxxxxxxxxxxxxxxxxxxxxxxxxxxxxxxxxxxxxxxxxxxxxxxxxxxxxxxxxxxxxxxxxxxxxxxxxxxxxxxxxxxxxxxxxxxxxxxxxxxxxxxxxxxxxxxxxxxxxxxxxxxxxxxxxxxxxxxxxxxxxxxxxxxxxxxxxxxxxxxxxxxxxxxxxxxxxxxxxxxxxxxxxxxxxxxxxxxxxxxxxxxxxxxxxxxxxxxxxxxxxxx. (</a:t>
            </a:r>
            <a:r>
              <a:rPr lang="pt-BR" sz="3200" b="0" i="0" u="none" strike="noStrike" cap="none" noProof="0" dirty="0" err="1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Calibri</a:t>
            </a:r>
            <a:r>
              <a:rPr lang="pt-BR" sz="3200" b="0" i="0" u="none" strike="noStrike" cap="none" noProof="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32, justificado) </a:t>
            </a:r>
            <a:endParaRPr lang="pt-BR" sz="32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8" marR="0" lvl="0" indent="912813" algn="just" rtl="0">
              <a:lnSpc>
                <a:spcPct val="114935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t-BR" sz="3100" b="0" i="0" u="none" strike="noStrike" cap="none" noProof="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77705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362</Words>
  <Application>Microsoft Office PowerPoint</Application>
  <PresentationFormat>Personalizar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Arthur Ayres Neto</dc:creator>
  <cp:lastModifiedBy>Arthur Ayres Neto</cp:lastModifiedBy>
  <cp:revision>1</cp:revision>
  <dcterms:created xsi:type="dcterms:W3CDTF">2026-10-02T15:36:12Z</dcterms:created>
  <dcterms:modified xsi:type="dcterms:W3CDTF">2026-10-02T16:34:59Z</dcterms:modified>
</cp:coreProperties>
</file>